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media/image1.png" ContentType="image/png"/>
  <Override PartName="/ppt/media/image8.png" ContentType="image/png"/>
  <Override PartName="/ppt/media/hdphoto1.wdp" ContentType="image/vnd.ms-photo"/>
  <Override PartName="/ppt/media/image2.png" ContentType="image/png"/>
  <Override PartName="/ppt/media/image3.jpeg" ContentType="image/jpeg"/>
  <Override PartName="/ppt/media/image4.png" ContentType="image/png"/>
  <Override PartName="/ppt/media/image7.png" ContentType="image/png"/>
  <Override PartName="/ppt/media/image11.png" ContentType="image/png"/>
  <Override PartName="/ppt/media/image5.jpeg" ContentType="image/jpeg"/>
  <Override PartName="/ppt/media/image6.png" ContentType="image/png"/>
  <Override PartName="/ppt/media/image9.png" ContentType="image/png"/>
  <Override PartName="/ppt/media/image10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56000" y="1761120"/>
            <a:ext cx="8567280" cy="121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64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56000" y="1761120"/>
            <a:ext cx="8567280" cy="121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64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756000" y="1761120"/>
            <a:ext cx="8567280" cy="121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64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56000" y="1761120"/>
            <a:ext cx="8567280" cy="121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64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56000" y="1761120"/>
            <a:ext cx="8567280" cy="121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64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56000" y="1761120"/>
            <a:ext cx="8567280" cy="121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64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56000" y="1761120"/>
            <a:ext cx="8567280" cy="121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64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756000" y="1761120"/>
            <a:ext cx="8567280" cy="5631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56000" y="1761120"/>
            <a:ext cx="8567280" cy="121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64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756000" y="1761120"/>
            <a:ext cx="8567280" cy="121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64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56000" y="1761120"/>
            <a:ext cx="8567280" cy="121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64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756000" y="1761120"/>
            <a:ext cx="8567280" cy="12146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latin typeface="Arial"/>
              </a:rPr>
              <a:t>Cliquez pour éditer le format du texte-titre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hdphoto1.wdp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995200" y="1212840"/>
            <a:ext cx="4091040" cy="4442040"/>
          </a:xfrm>
          <a:prstGeom prst="rect">
            <a:avLst/>
          </a:prstGeom>
          <a:ln>
            <a:noFill/>
          </a:ln>
        </p:spPr>
      </p:pic>
      <p:pic>
        <p:nvPicPr>
          <p:cNvPr id="39" name="Picture 2" descr=""/>
          <p:cNvPicPr/>
          <p:nvPr/>
        </p:nvPicPr>
        <p:blipFill>
          <a:blip r:embed="rId3"/>
          <a:stretch/>
        </p:blipFill>
        <p:spPr>
          <a:xfrm>
            <a:off x="9453960" y="-6840"/>
            <a:ext cx="632520" cy="569520"/>
          </a:xfrm>
          <a:prstGeom prst="rect">
            <a:avLst/>
          </a:prstGeom>
          <a:ln>
            <a:noFill/>
          </a:ln>
        </p:spPr>
      </p:pic>
      <p:pic>
        <p:nvPicPr>
          <p:cNvPr id="40" name="Picture 3" descr=""/>
          <p:cNvPicPr/>
          <p:nvPr/>
        </p:nvPicPr>
        <p:blipFill>
          <a:blip r:embed="rId4"/>
          <a:stretch/>
        </p:blipFill>
        <p:spPr>
          <a:xfrm>
            <a:off x="0" y="13680"/>
            <a:ext cx="1470960" cy="419760"/>
          </a:xfrm>
          <a:prstGeom prst="rect">
            <a:avLst/>
          </a:prstGeom>
          <a:ln>
            <a:noFill/>
          </a:ln>
        </p:spPr>
      </p:pic>
      <p:sp>
        <p:nvSpPr>
          <p:cNvPr id="41" name="CustomShape 1"/>
          <p:cNvSpPr/>
          <p:nvPr/>
        </p:nvSpPr>
        <p:spPr>
          <a:xfrm>
            <a:off x="1873080" y="123840"/>
            <a:ext cx="7412040" cy="32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FR" sz="2400" spc="-1" strike="noStrike">
                <a:solidFill>
                  <a:srgbClr val="1f497d"/>
                </a:solidFill>
                <a:latin typeface="Calibri"/>
                <a:ea typeface="DejaVu Sans"/>
              </a:rPr>
              <a:t>La transition énergétique de la Métropole Lilloise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42" name="Image 8" descr=""/>
          <p:cNvPicPr/>
          <p:nvPr/>
        </p:nvPicPr>
        <p:blipFill>
          <a:blip r:embed="rId5"/>
          <a:stretch/>
        </p:blipFill>
        <p:spPr>
          <a:xfrm>
            <a:off x="7976880" y="847080"/>
            <a:ext cx="1578960" cy="291240"/>
          </a:xfrm>
          <a:prstGeom prst="rect">
            <a:avLst/>
          </a:prstGeom>
          <a:ln>
            <a:noFill/>
          </a:ln>
        </p:spPr>
      </p:pic>
      <p:pic>
        <p:nvPicPr>
          <p:cNvPr id="43" name="Image 9" descr=""/>
          <p:cNvPicPr/>
          <p:nvPr/>
        </p:nvPicPr>
        <p:blipFill>
          <a:blip r:embed="rId6"/>
          <a:stretch/>
        </p:blipFill>
        <p:spPr>
          <a:xfrm>
            <a:off x="840600" y="879480"/>
            <a:ext cx="1185480" cy="344880"/>
          </a:xfrm>
          <a:prstGeom prst="rect">
            <a:avLst/>
          </a:prstGeom>
          <a:ln>
            <a:noFill/>
          </a:ln>
        </p:spPr>
      </p:pic>
      <p:sp>
        <p:nvSpPr>
          <p:cNvPr id="44" name="CustomShape 2"/>
          <p:cNvSpPr/>
          <p:nvPr/>
        </p:nvSpPr>
        <p:spPr>
          <a:xfrm>
            <a:off x="5198760" y="1346400"/>
            <a:ext cx="316440" cy="2376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CustomShape 3"/>
          <p:cNvSpPr/>
          <p:nvPr/>
        </p:nvSpPr>
        <p:spPr>
          <a:xfrm>
            <a:off x="4655520" y="912960"/>
            <a:ext cx="1402200" cy="226800"/>
          </a:xfrm>
          <a:prstGeom prst="rect">
            <a:avLst/>
          </a:prstGeom>
          <a:gradFill>
            <a:gsLst>
              <a:gs pos="79000">
                <a:srgbClr val="ddebcf"/>
              </a:gs>
              <a:gs pos="100000">
                <a:srgbClr val="156b13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b050"/>
                </a:solidFill>
                <a:latin typeface="Calibri"/>
                <a:ea typeface="DejaVu Sans"/>
              </a:rPr>
              <a:t>CVE d’Halluin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6" name="CustomShape 4"/>
          <p:cNvSpPr/>
          <p:nvPr/>
        </p:nvSpPr>
        <p:spPr>
          <a:xfrm>
            <a:off x="5695200" y="2954160"/>
            <a:ext cx="1383480" cy="1055520"/>
          </a:xfrm>
          <a:prstGeom prst="ellipse">
            <a:avLst/>
          </a:prstGeom>
          <a:noFill/>
          <a:ln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5"/>
          <p:cNvSpPr/>
          <p:nvPr/>
        </p:nvSpPr>
        <p:spPr>
          <a:xfrm>
            <a:off x="3040560" y="4570560"/>
            <a:ext cx="1383480" cy="1055520"/>
          </a:xfrm>
          <a:prstGeom prst="ellipse">
            <a:avLst/>
          </a:prstGeom>
          <a:noFill/>
          <a:ln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6"/>
          <p:cNvSpPr/>
          <p:nvPr/>
        </p:nvSpPr>
        <p:spPr>
          <a:xfrm flipV="1">
            <a:off x="6387120" y="-2490480"/>
            <a:ext cx="1112760" cy="1814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tx2"/>
            </a:solidFill>
            <a:round/>
            <a:tailEnd len="lg"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7"/>
          <p:cNvSpPr/>
          <p:nvPr/>
        </p:nvSpPr>
        <p:spPr>
          <a:xfrm flipH="1" flipV="1">
            <a:off x="2543760" y="1137960"/>
            <a:ext cx="1186920" cy="3431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tx2"/>
            </a:solidFill>
            <a:round/>
            <a:tailEnd len="lg"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8"/>
          <p:cNvSpPr/>
          <p:nvPr/>
        </p:nvSpPr>
        <p:spPr>
          <a:xfrm>
            <a:off x="7759080" y="1221840"/>
            <a:ext cx="1993320" cy="25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1f497d"/>
                </a:solidFill>
                <a:latin typeface="Calibri"/>
                <a:ea typeface="DejaVu Sans"/>
              </a:rPr>
              <a:t>Avant : prod 147 GWh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51" name="CustomShape 9"/>
          <p:cNvSpPr/>
          <p:nvPr/>
        </p:nvSpPr>
        <p:spPr>
          <a:xfrm>
            <a:off x="416880" y="1211040"/>
            <a:ext cx="1993320" cy="25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1f497d"/>
                </a:solidFill>
                <a:latin typeface="Calibri"/>
                <a:ea typeface="DejaVu Sans"/>
              </a:rPr>
              <a:t>Avant : prod 296 GWh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52" name="CustomShape 10"/>
          <p:cNvSpPr/>
          <p:nvPr/>
        </p:nvSpPr>
        <p:spPr>
          <a:xfrm>
            <a:off x="327600" y="3282840"/>
            <a:ext cx="2171520" cy="42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1f497d"/>
                </a:solidFill>
                <a:latin typeface="Calibri"/>
                <a:ea typeface="DejaVu Sans"/>
              </a:rPr>
              <a:t>Après : prod 332 GWh</a:t>
            </a:r>
            <a:endParaRPr b="0" lang="fr-F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00b050"/>
                </a:solidFill>
                <a:latin typeface="Calibri"/>
                <a:ea typeface="DejaVu Sans"/>
              </a:rPr>
              <a:t>203 GWh ENRR – 40MW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53" name="CustomShape 11"/>
          <p:cNvSpPr/>
          <p:nvPr/>
        </p:nvSpPr>
        <p:spPr>
          <a:xfrm>
            <a:off x="7763040" y="3227760"/>
            <a:ext cx="2116080" cy="42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1f497d"/>
                </a:solidFill>
                <a:latin typeface="Calibri"/>
                <a:ea typeface="DejaVu Sans"/>
              </a:rPr>
              <a:t>Après : prod 179 GWh</a:t>
            </a:r>
            <a:endParaRPr b="0" lang="fr-F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00b050"/>
                </a:solidFill>
                <a:latin typeface="Calibri"/>
                <a:ea typeface="DejaVu Sans"/>
              </a:rPr>
              <a:t>67 GWh ENRR – 10 MW</a:t>
            </a:r>
            <a:endParaRPr b="0" lang="fr-FR" sz="1400" spc="-1" strike="noStrike">
              <a:latin typeface="Arial"/>
            </a:endParaRPr>
          </a:p>
        </p:txBody>
      </p:sp>
      <p:pic>
        <p:nvPicPr>
          <p:cNvPr id="54" name="Picture 5" descr=""/>
          <p:cNvPicPr/>
          <p:nvPr/>
        </p:nvPicPr>
        <p:blipFill>
          <a:blip r:embed="rId7"/>
          <a:stretch/>
        </p:blipFill>
        <p:spPr>
          <a:xfrm>
            <a:off x="0" y="5430960"/>
            <a:ext cx="2994480" cy="190440"/>
          </a:xfrm>
          <a:prstGeom prst="rect">
            <a:avLst/>
          </a:prstGeom>
          <a:ln>
            <a:noFill/>
          </a:ln>
        </p:spPr>
      </p:pic>
      <p:pic>
        <p:nvPicPr>
          <p:cNvPr id="55" name="Picture 5" descr=""/>
          <p:cNvPicPr/>
          <p:nvPr/>
        </p:nvPicPr>
        <p:blipFill>
          <a:blip r:embed="rId8"/>
          <a:stretch/>
        </p:blipFill>
        <p:spPr>
          <a:xfrm>
            <a:off x="7092360" y="5430960"/>
            <a:ext cx="2994480" cy="190440"/>
          </a:xfrm>
          <a:prstGeom prst="rect">
            <a:avLst/>
          </a:prstGeom>
          <a:ln>
            <a:noFill/>
          </a:ln>
        </p:spPr>
      </p:pic>
      <p:pic>
        <p:nvPicPr>
          <p:cNvPr id="56" name="Picture 6" descr=""/>
          <p:cNvPicPr/>
          <p:nvPr/>
        </p:nvPicPr>
        <p:blipFill>
          <a:blip r:embed="rId9"/>
          <a:stretch/>
        </p:blipFill>
        <p:spPr>
          <a:xfrm>
            <a:off x="198000" y="1465560"/>
            <a:ext cx="2361240" cy="1752480"/>
          </a:xfrm>
          <a:prstGeom prst="rect">
            <a:avLst/>
          </a:prstGeom>
          <a:ln>
            <a:noFill/>
          </a:ln>
        </p:spPr>
      </p:pic>
      <p:pic>
        <p:nvPicPr>
          <p:cNvPr id="57" name="Picture 7" descr=""/>
          <p:cNvPicPr/>
          <p:nvPr/>
        </p:nvPicPr>
        <p:blipFill>
          <a:blip r:embed="rId10"/>
          <a:stretch/>
        </p:blipFill>
        <p:spPr>
          <a:xfrm>
            <a:off x="194760" y="3684960"/>
            <a:ext cx="2437920" cy="1760400"/>
          </a:xfrm>
          <a:prstGeom prst="rect">
            <a:avLst/>
          </a:prstGeom>
          <a:ln>
            <a:noFill/>
          </a:ln>
        </p:spPr>
      </p:pic>
      <p:pic>
        <p:nvPicPr>
          <p:cNvPr id="58" name="Picture 8" descr=""/>
          <p:cNvPicPr/>
          <p:nvPr/>
        </p:nvPicPr>
        <p:blipFill>
          <a:blip r:embed="rId11"/>
          <a:stretch/>
        </p:blipFill>
        <p:spPr>
          <a:xfrm>
            <a:off x="7562520" y="1458000"/>
            <a:ext cx="2407320" cy="1717200"/>
          </a:xfrm>
          <a:prstGeom prst="rect">
            <a:avLst/>
          </a:prstGeom>
          <a:ln>
            <a:noFill/>
          </a:ln>
        </p:spPr>
      </p:pic>
      <p:pic>
        <p:nvPicPr>
          <p:cNvPr id="59" name="Picture 9" descr=""/>
          <p:cNvPicPr/>
          <p:nvPr/>
        </p:nvPicPr>
        <p:blipFill>
          <a:blip r:embed="rId12"/>
          <a:stretch/>
        </p:blipFill>
        <p:spPr>
          <a:xfrm>
            <a:off x="7615440" y="3660840"/>
            <a:ext cx="2301840" cy="1699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LibreOffice/5.4.5.1.M2$Windows_x86 LibreOffice_project/a53f759b688cef2ab6d0341f74a62c74ef4a35de</Application>
  <Words>40</Words>
  <Paragraphs>8</Paragraphs>
  <Company>DALKIA France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2018-09-18T18:03:54Z</dcterms:created>
  <dc:creator/>
  <dc:description/>
  <dc:language>fr-FR</dc:language>
  <cp:lastModifiedBy/>
  <cp:revision>1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DALKIA France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</vt:i4>
  </property>
</Properties>
</file>